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8" r:id="rId1"/>
  </p:sldMasterIdLst>
  <p:sldIdLst>
    <p:sldId id="256" r:id="rId2"/>
    <p:sldId id="257" r:id="rId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1" d="100"/>
          <a:sy n="81" d="100"/>
        </p:scale>
        <p:origin x="-186"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media/image2.png>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pic>
        <p:nvPicPr>
          <p:cNvPr id="7" name="Picture 6" descr="horizon.png"/>
          <p:cNvPicPr>
            <a:picLocks noChangeAspect="1"/>
          </p:cNvPicPr>
          <p:nvPr/>
        </p:nvPicPr>
        <p:blipFill>
          <a:blip r:embed="rId2" cstate="print"/>
          <a:srcRect t="33333"/>
          <a:stretch>
            <a:fillRect/>
          </a:stretch>
        </p:blipFill>
        <p:spPr>
          <a:xfrm>
            <a:off x="0" y="0"/>
            <a:ext cx="9144000" cy="4572000"/>
          </a:xfrm>
          <a:prstGeom prst="rect">
            <a:avLst/>
          </a:prstGeom>
        </p:spPr>
      </p:pic>
      <p:sp>
        <p:nvSpPr>
          <p:cNvPr id="4" name="Date Placeholder 3"/>
          <p:cNvSpPr>
            <a:spLocks noGrp="1"/>
          </p:cNvSpPr>
          <p:nvPr>
            <p:ph type="dt" sz="half" idx="10"/>
          </p:nvPr>
        </p:nvSpPr>
        <p:spPr/>
        <p:txBody>
          <a:bodyPr/>
          <a:lstStyle/>
          <a:p>
            <a:fld id="{66499298-4CCD-41A2-BF8E-0AD859906B6A}" type="datetimeFigureOut">
              <a:rPr lang="en-US" smtClean="0"/>
              <a:t>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482733-4C97-40BD-A931-88BDB8E58EC1}" type="slidenum">
              <a:rPr lang="en-US" smtClean="0"/>
              <a:t>‹#›</a:t>
            </a:fld>
            <a:endParaRPr lang="en-US"/>
          </a:p>
        </p:txBody>
      </p:sp>
      <p:sp>
        <p:nvSpPr>
          <p:cNvPr id="3" name="Subtitle 2"/>
          <p:cNvSpPr>
            <a:spLocks noGrp="1"/>
          </p:cNvSpPr>
          <p:nvPr>
            <p:ph type="subTitle" idx="1"/>
          </p:nvPr>
        </p:nvSpPr>
        <p:spPr>
          <a:xfrm>
            <a:off x="1219200" y="3886200"/>
            <a:ext cx="6400800" cy="1752600"/>
          </a:xfrm>
        </p:spPr>
        <p:txBody>
          <a:bodyPr>
            <a:normAutofit/>
          </a:bodyPr>
          <a:lstStyle>
            <a:lvl1pPr marL="0" indent="0" algn="ctr">
              <a:buNone/>
              <a:defRPr sz="1700" baseline="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2" name="Title 1"/>
          <p:cNvSpPr>
            <a:spLocks noGrp="1"/>
          </p:cNvSpPr>
          <p:nvPr>
            <p:ph type="ctrTitle"/>
          </p:nvPr>
        </p:nvSpPr>
        <p:spPr>
          <a:xfrm>
            <a:off x="685800" y="2007888"/>
            <a:ext cx="7772400" cy="1470025"/>
          </a:xfrm>
        </p:spPr>
        <p:txBody>
          <a:bodyPr/>
          <a:lstStyle>
            <a:lvl1pPr algn="ctr">
              <a:defRPr sz="3200"/>
            </a:lvl1pPr>
          </a:lstStyle>
          <a:p>
            <a:r>
              <a:rPr lang="en-US" smtClean="0"/>
              <a:t>Click to edit Master 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6499298-4CCD-41A2-BF8E-0AD859906B6A}" type="datetimeFigureOut">
              <a:rPr lang="en-US" smtClean="0"/>
              <a:t>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482733-4C97-40BD-A931-88BDB8E58EC1}"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6499298-4CCD-41A2-BF8E-0AD859906B6A}" type="datetimeFigureOut">
              <a:rPr lang="en-US" smtClean="0"/>
              <a:t>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482733-4C97-40BD-A931-88BDB8E58EC1}"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7924800" cy="1143000"/>
          </a:xfrm>
        </p:spPr>
        <p:txBody>
          <a:bodyPr/>
          <a:lstStyle/>
          <a:p>
            <a:r>
              <a:rPr lang="en-US" smtClean="0"/>
              <a:t>Click to edit Master title style</a:t>
            </a:r>
            <a:endParaRPr lang="en-US" dirty="0"/>
          </a:p>
        </p:txBody>
      </p:sp>
      <p:sp>
        <p:nvSpPr>
          <p:cNvPr id="4" name="Date Placeholder 3"/>
          <p:cNvSpPr>
            <a:spLocks noGrp="1"/>
          </p:cNvSpPr>
          <p:nvPr>
            <p:ph type="dt" sz="half" idx="10"/>
          </p:nvPr>
        </p:nvSpPr>
        <p:spPr/>
        <p:txBody>
          <a:bodyPr/>
          <a:lstStyle/>
          <a:p>
            <a:fld id="{66499298-4CCD-41A2-BF8E-0AD859906B6A}" type="datetimeFigureOut">
              <a:rPr lang="en-US" smtClean="0"/>
              <a:t>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482733-4C97-40BD-A931-88BDB8E58EC1}" type="slidenum">
              <a:rPr lang="en-US" smtClean="0"/>
              <a:t>‹#›</a:t>
            </a:fld>
            <a:endParaRPr lang="en-US"/>
          </a:p>
        </p:txBody>
      </p:sp>
      <p:sp>
        <p:nvSpPr>
          <p:cNvPr id="8" name="Content Placeholder 7"/>
          <p:cNvSpPr>
            <a:spLocks noGrp="1"/>
          </p:cNvSpPr>
          <p:nvPr>
            <p:ph sz="quarter" idx="13"/>
          </p:nvPr>
        </p:nvSpPr>
        <p:spPr>
          <a:xfrm>
            <a:off x="609600" y="1600200"/>
            <a:ext cx="79248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09600" y="4962525"/>
            <a:ext cx="7885113" cy="1362075"/>
          </a:xfrm>
        </p:spPr>
        <p:txBody>
          <a:bodyPr anchor="t"/>
          <a:lstStyle>
            <a:lvl1pPr algn="l">
              <a:defRPr sz="3200" b="0" i="0" cap="all" baseline="0"/>
            </a:lvl1pPr>
          </a:lstStyle>
          <a:p>
            <a:r>
              <a:rPr lang="en-US" smtClean="0"/>
              <a:t>Click to edit Master title style</a:t>
            </a:r>
            <a:endParaRPr lang="en-US" dirty="0"/>
          </a:p>
        </p:txBody>
      </p:sp>
      <p:sp>
        <p:nvSpPr>
          <p:cNvPr id="3" name="Text Placeholder 2"/>
          <p:cNvSpPr>
            <a:spLocks noGrp="1"/>
          </p:cNvSpPr>
          <p:nvPr>
            <p:ph type="body" idx="1"/>
          </p:nvPr>
        </p:nvSpPr>
        <p:spPr>
          <a:xfrm>
            <a:off x="609600" y="3462338"/>
            <a:ext cx="7885113" cy="1500187"/>
          </a:xfrm>
        </p:spPr>
        <p:txBody>
          <a:bodyPr anchor="b">
            <a:normAutofit/>
          </a:bodyPr>
          <a:lstStyle>
            <a:lvl1pPr marL="0" indent="0">
              <a:buNone/>
              <a:defRPr sz="1700" baseline="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6499298-4CCD-41A2-BF8E-0AD859906B6A}" type="datetimeFigureOut">
              <a:rPr lang="en-US" smtClean="0"/>
              <a:t>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482733-4C97-40BD-A931-88BDB8E58EC1}"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11" name="Content Placeholder 10"/>
          <p:cNvSpPr>
            <a:spLocks noGrp="1"/>
          </p:cNvSpPr>
          <p:nvPr>
            <p:ph sz="quarter" idx="13"/>
          </p:nvPr>
        </p:nvSpPr>
        <p:spPr>
          <a:xfrm>
            <a:off x="609600" y="1600200"/>
            <a:ext cx="3733800" cy="4114800"/>
          </a:xfrm>
        </p:spPr>
        <p:txBody>
          <a:bodyPr/>
          <a:lstStyle>
            <a:lvl5pPr>
              <a:defRPr/>
            </a:lvl5pPr>
            <a:lvl6pPr>
              <a:buClr>
                <a:schemeClr val="tx2"/>
              </a:buClr>
              <a:buFont typeface="Arial" pitchFamily="34" charset="0"/>
              <a:buChar char="•"/>
              <a:defRPr/>
            </a:lvl6pPr>
            <a:lvl7pPr>
              <a:buClr>
                <a:schemeClr val="tx2"/>
              </a:buClr>
              <a:buFont typeface="Arial" pitchFamily="34" charset="0"/>
              <a:buChar char="•"/>
              <a:defRPr/>
            </a:lvl7pPr>
            <a:lvl8pPr>
              <a:buClr>
                <a:schemeClr val="tx2"/>
              </a:buClr>
              <a:buFont typeface="Arial" pitchFamily="34" charset="0"/>
              <a:buChar char="•"/>
              <a:defRPr/>
            </a:lvl8pPr>
            <a:lvl9pPr>
              <a:buClr>
                <a:schemeClr val="tx2"/>
              </a:buClr>
              <a:buFont typeface="Arial" pitchFamily="34" charset="0"/>
              <a:buChar char="•"/>
              <a:defRPr/>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13" name="Content Placeholder 12"/>
          <p:cNvSpPr>
            <a:spLocks noGrp="1"/>
          </p:cNvSpPr>
          <p:nvPr>
            <p:ph sz="quarter" idx="14"/>
          </p:nvPr>
        </p:nvSpPr>
        <p:spPr>
          <a:xfrm>
            <a:off x="4800600" y="1600200"/>
            <a:ext cx="3733800" cy="4114800"/>
          </a:xfrm>
        </p:spPr>
        <p:txBody>
          <a:bodyPr/>
          <a:lstStyle>
            <a:lvl6pPr>
              <a:buClr>
                <a:schemeClr val="tx2"/>
              </a:buClr>
              <a:defRPr/>
            </a:lvl6pPr>
            <a:lvl7pPr>
              <a:buClr>
                <a:schemeClr val="tx2"/>
              </a:buClr>
              <a:defRPr/>
            </a:lvl7pPr>
            <a:lvl8pPr>
              <a:buClr>
                <a:schemeClr val="tx2"/>
              </a:buClr>
              <a:defRPr/>
            </a:lvl8pPr>
            <a:lvl9pPr>
              <a:buClr>
                <a:schemeClr val="tx2"/>
              </a:buClr>
              <a:defRPr/>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2" name="Title 1"/>
          <p:cNvSpPr>
            <a:spLocks noGrp="1"/>
          </p:cNvSpPr>
          <p:nvPr>
            <p:ph type="title"/>
          </p:nvPr>
        </p:nvSpPr>
        <p:spPr>
          <a:xfrm>
            <a:off x="609600" y="274638"/>
            <a:ext cx="7924800" cy="1143000"/>
          </a:xfrm>
        </p:spPr>
        <p:txBody>
          <a:bodyPr/>
          <a:lstStyle/>
          <a:p>
            <a:r>
              <a:rPr lang="en-US" smtClean="0"/>
              <a:t>Click to edit Master title style</a:t>
            </a:r>
            <a:endParaRPr lang="en-US" dirty="0"/>
          </a:p>
        </p:txBody>
      </p:sp>
      <p:sp>
        <p:nvSpPr>
          <p:cNvPr id="5" name="Date Placeholder 4"/>
          <p:cNvSpPr>
            <a:spLocks noGrp="1"/>
          </p:cNvSpPr>
          <p:nvPr>
            <p:ph type="dt" sz="half" idx="10"/>
          </p:nvPr>
        </p:nvSpPr>
        <p:spPr/>
        <p:txBody>
          <a:bodyPr/>
          <a:lstStyle/>
          <a:p>
            <a:fld id="{66499298-4CCD-41A2-BF8E-0AD859906B6A}" type="datetimeFigureOut">
              <a:rPr lang="en-US" smtClean="0"/>
              <a:t>1/6/2012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482733-4C97-40BD-A931-88BDB8E58EC1}"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3" name="Content Placeholder 12"/>
          <p:cNvSpPr>
            <a:spLocks noGrp="1"/>
          </p:cNvSpPr>
          <p:nvPr>
            <p:ph sz="quarter" idx="14"/>
          </p:nvPr>
        </p:nvSpPr>
        <p:spPr>
          <a:xfrm>
            <a:off x="4800600" y="2209800"/>
            <a:ext cx="3733800" cy="3505200"/>
          </a:xfrm>
        </p:spPr>
        <p:txBody>
          <a:bodyPr/>
          <a:lstStyle>
            <a:lvl6pPr>
              <a:buClr>
                <a:schemeClr val="tx2"/>
              </a:buClr>
              <a:defRPr/>
            </a:lvl6pPr>
            <a:lvl7pPr>
              <a:buClr>
                <a:schemeClr val="tx2"/>
              </a:buClr>
              <a:defRPr/>
            </a:lvl7pPr>
            <a:lvl8pPr>
              <a:buClr>
                <a:schemeClr val="tx2"/>
              </a:buClr>
              <a:defRPr/>
            </a:lvl8pPr>
            <a:lvl9pPr>
              <a:buClr>
                <a:schemeClr val="tx2"/>
              </a:buClr>
              <a:defRPr/>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11" name="Content Placeholder 10"/>
          <p:cNvSpPr>
            <a:spLocks noGrp="1"/>
          </p:cNvSpPr>
          <p:nvPr>
            <p:ph sz="quarter" idx="13"/>
          </p:nvPr>
        </p:nvSpPr>
        <p:spPr>
          <a:xfrm>
            <a:off x="609600" y="2209800"/>
            <a:ext cx="3733800" cy="3505200"/>
          </a:xfrm>
        </p:spPr>
        <p:txBody>
          <a:bodyPr/>
          <a:lstStyle>
            <a:lvl6pPr>
              <a:buClr>
                <a:schemeClr val="tx2"/>
              </a:buClr>
              <a:defRPr/>
            </a:lvl6pPr>
            <a:lvl7pPr>
              <a:buClr>
                <a:schemeClr val="tx2"/>
              </a:buClr>
              <a:defRPr/>
            </a:lvl7pPr>
            <a:lvl8pPr>
              <a:buClr>
                <a:schemeClr val="tx2"/>
              </a:buClr>
              <a:defRPr/>
            </a:lvl8pPr>
            <a:lvl9pPr>
              <a:buClr>
                <a:schemeClr val="tx2"/>
              </a:buClr>
              <a:defRPr/>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2" name="Title 1"/>
          <p:cNvSpPr>
            <a:spLocks noGrp="1"/>
          </p:cNvSpPr>
          <p:nvPr>
            <p:ph type="title"/>
          </p:nvPr>
        </p:nvSpPr>
        <p:spPr>
          <a:xfrm>
            <a:off x="609600" y="274638"/>
            <a:ext cx="7924800" cy="1143000"/>
          </a:xfrm>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09600" y="1600199"/>
            <a:ext cx="3733800" cy="574675"/>
          </a:xfrm>
        </p:spPr>
        <p:txBody>
          <a:bodyPr anchor="b">
            <a:normAutofit/>
          </a:bodyPr>
          <a:lstStyle>
            <a:lvl1pPr marL="0" indent="0">
              <a:buNone/>
              <a:defRPr sz="1700" b="0" i="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800600" y="1600199"/>
            <a:ext cx="3733800" cy="574675"/>
          </a:xfrm>
        </p:spPr>
        <p:txBody>
          <a:bodyPr anchor="b">
            <a:normAutofit/>
          </a:bodyPr>
          <a:lstStyle>
            <a:lvl1pPr marL="0" indent="0">
              <a:buNone/>
              <a:defRPr sz="1700" b="0" i="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7" name="Date Placeholder 6"/>
          <p:cNvSpPr>
            <a:spLocks noGrp="1"/>
          </p:cNvSpPr>
          <p:nvPr>
            <p:ph type="dt" sz="half" idx="10"/>
          </p:nvPr>
        </p:nvSpPr>
        <p:spPr/>
        <p:txBody>
          <a:bodyPr/>
          <a:lstStyle/>
          <a:p>
            <a:fld id="{66499298-4CCD-41A2-BF8E-0AD859906B6A}" type="datetimeFigureOut">
              <a:rPr lang="en-US" smtClean="0"/>
              <a:t>1/6/2012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6482733-4C97-40BD-A931-88BDB8E58EC1}"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7924800" cy="11430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66499298-4CCD-41A2-BF8E-0AD859906B6A}" type="datetimeFigureOut">
              <a:rPr lang="en-US" smtClean="0"/>
              <a:t>1/6/2012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6482733-4C97-40BD-A931-88BDB8E58EC1}"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6499298-4CCD-41A2-BF8E-0AD859906B6A}" type="datetimeFigureOut">
              <a:rPr lang="en-US" smtClean="0"/>
              <a:t>1/6/2012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6482733-4C97-40BD-A931-88BDB8E58EC1}"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9" name="Content Placeholder 8"/>
          <p:cNvSpPr>
            <a:spLocks noGrp="1"/>
          </p:cNvSpPr>
          <p:nvPr>
            <p:ph sz="quarter" idx="13"/>
          </p:nvPr>
        </p:nvSpPr>
        <p:spPr>
          <a:xfrm>
            <a:off x="3962400" y="1447800"/>
            <a:ext cx="4648200" cy="4267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2" name="Title 1"/>
          <p:cNvSpPr>
            <a:spLocks noGrp="1"/>
          </p:cNvSpPr>
          <p:nvPr>
            <p:ph type="title"/>
          </p:nvPr>
        </p:nvSpPr>
        <p:spPr>
          <a:xfrm>
            <a:off x="612648" y="1447800"/>
            <a:ext cx="2971800" cy="1097280"/>
          </a:xfrm>
        </p:spPr>
        <p:txBody>
          <a:bodyPr anchor="b"/>
          <a:lstStyle>
            <a:lvl1pPr algn="l">
              <a:defRPr sz="1800" b="0" i="0" cap="none" baseline="0">
                <a:solidFill>
                  <a:schemeClr val="tx2"/>
                </a:solidFill>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612648" y="2547891"/>
            <a:ext cx="2971800" cy="3167109"/>
          </a:xfrm>
        </p:spPr>
        <p:txBody>
          <a:bodyPr tIns="9144">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6499298-4CCD-41A2-BF8E-0AD859906B6A}" type="datetimeFigureOut">
              <a:rPr lang="en-US" smtClean="0"/>
              <a:t>1/6/2012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482733-4C97-40BD-A931-88BDB8E58EC1}"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pic>
        <p:nvPicPr>
          <p:cNvPr id="11" name="Picture 10" descr="horizon.png"/>
          <p:cNvPicPr>
            <a:picLocks noChangeAspect="1"/>
          </p:cNvPicPr>
          <p:nvPr/>
        </p:nvPicPr>
        <p:blipFill>
          <a:blip r:embed="rId2" cstate="print"/>
          <a:stretch>
            <a:fillRect/>
          </a:stretch>
        </p:blipFill>
        <p:spPr>
          <a:xfrm>
            <a:off x="0" y="0"/>
            <a:ext cx="9144000" cy="6858000"/>
          </a:xfrm>
          <a:prstGeom prst="rect">
            <a:avLst/>
          </a:prstGeom>
        </p:spPr>
      </p:pic>
      <p:sp>
        <p:nvSpPr>
          <p:cNvPr id="2" name="Title 1"/>
          <p:cNvSpPr>
            <a:spLocks noGrp="1"/>
          </p:cNvSpPr>
          <p:nvPr>
            <p:ph type="title"/>
          </p:nvPr>
        </p:nvSpPr>
        <p:spPr>
          <a:xfrm>
            <a:off x="609600" y="1447800"/>
            <a:ext cx="2971800" cy="1097280"/>
          </a:xfrm>
        </p:spPr>
        <p:txBody>
          <a:bodyPr anchor="b"/>
          <a:lstStyle>
            <a:lvl1pPr algn="l">
              <a:defRPr sz="1800" b="0" i="0" cap="none" baseline="0">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4657344" y="1447800"/>
            <a:ext cx="3419856" cy="3474720"/>
          </a:xfrm>
          <a:custGeom>
            <a:avLst/>
            <a:gdLst>
              <a:gd name="connsiteX0" fmla="*/ 0 w 3419856"/>
              <a:gd name="connsiteY0" fmla="*/ 74450 h 3429000"/>
              <a:gd name="connsiteX1" fmla="*/ 21806 w 3419856"/>
              <a:gd name="connsiteY1" fmla="*/ 21806 h 3429000"/>
              <a:gd name="connsiteX2" fmla="*/ 74450 w 3419856"/>
              <a:gd name="connsiteY2" fmla="*/ 0 h 3429000"/>
              <a:gd name="connsiteX3" fmla="*/ 3345406 w 3419856"/>
              <a:gd name="connsiteY3" fmla="*/ 0 h 3429000"/>
              <a:gd name="connsiteX4" fmla="*/ 3398050 w 3419856"/>
              <a:gd name="connsiteY4" fmla="*/ 21806 h 3429000"/>
              <a:gd name="connsiteX5" fmla="*/ 3419856 w 3419856"/>
              <a:gd name="connsiteY5" fmla="*/ 74450 h 3429000"/>
              <a:gd name="connsiteX6" fmla="*/ 3419856 w 3419856"/>
              <a:gd name="connsiteY6" fmla="*/ 3354550 h 3429000"/>
              <a:gd name="connsiteX7" fmla="*/ 3398050 w 3419856"/>
              <a:gd name="connsiteY7" fmla="*/ 3407194 h 3429000"/>
              <a:gd name="connsiteX8" fmla="*/ 3345406 w 3419856"/>
              <a:gd name="connsiteY8" fmla="*/ 3429000 h 3429000"/>
              <a:gd name="connsiteX9" fmla="*/ 74450 w 3419856"/>
              <a:gd name="connsiteY9" fmla="*/ 3429000 h 3429000"/>
              <a:gd name="connsiteX10" fmla="*/ 21806 w 3419856"/>
              <a:gd name="connsiteY10" fmla="*/ 3407194 h 3429000"/>
              <a:gd name="connsiteX11" fmla="*/ 0 w 3419856"/>
              <a:gd name="connsiteY11" fmla="*/ 3354550 h 3429000"/>
              <a:gd name="connsiteX12" fmla="*/ 0 w 3419856"/>
              <a:gd name="connsiteY12" fmla="*/ 74450 h 3429000"/>
              <a:gd name="connsiteX0" fmla="*/ 0 w 3419856"/>
              <a:gd name="connsiteY0" fmla="*/ 74450 h 3429000"/>
              <a:gd name="connsiteX1" fmla="*/ 21806 w 3419856"/>
              <a:gd name="connsiteY1" fmla="*/ 21806 h 3429000"/>
              <a:gd name="connsiteX2" fmla="*/ 74450 w 3419856"/>
              <a:gd name="connsiteY2" fmla="*/ 0 h 3429000"/>
              <a:gd name="connsiteX3" fmla="*/ 3345406 w 3419856"/>
              <a:gd name="connsiteY3" fmla="*/ 0 h 3429000"/>
              <a:gd name="connsiteX4" fmla="*/ 3398050 w 3419856"/>
              <a:gd name="connsiteY4" fmla="*/ 21806 h 3429000"/>
              <a:gd name="connsiteX5" fmla="*/ 3419856 w 3419856"/>
              <a:gd name="connsiteY5" fmla="*/ 74450 h 3429000"/>
              <a:gd name="connsiteX6" fmla="*/ 3419856 w 3419856"/>
              <a:gd name="connsiteY6" fmla="*/ 3354550 h 3429000"/>
              <a:gd name="connsiteX7" fmla="*/ 3398050 w 3419856"/>
              <a:gd name="connsiteY7" fmla="*/ 3407194 h 3429000"/>
              <a:gd name="connsiteX8" fmla="*/ 3345406 w 3419856"/>
              <a:gd name="connsiteY8" fmla="*/ 3429000 h 3429000"/>
              <a:gd name="connsiteX9" fmla="*/ 21806 w 3419856"/>
              <a:gd name="connsiteY9" fmla="*/ 3407194 h 3429000"/>
              <a:gd name="connsiteX10" fmla="*/ 0 w 3419856"/>
              <a:gd name="connsiteY10" fmla="*/ 3354550 h 3429000"/>
              <a:gd name="connsiteX11" fmla="*/ 0 w 3419856"/>
              <a:gd name="connsiteY11" fmla="*/ 74450 h 3429000"/>
              <a:gd name="connsiteX0" fmla="*/ 0 w 3964392"/>
              <a:gd name="connsiteY0" fmla="*/ 74450 h 3415968"/>
              <a:gd name="connsiteX1" fmla="*/ 21806 w 3964392"/>
              <a:gd name="connsiteY1" fmla="*/ 21806 h 3415968"/>
              <a:gd name="connsiteX2" fmla="*/ 74450 w 3964392"/>
              <a:gd name="connsiteY2" fmla="*/ 0 h 3415968"/>
              <a:gd name="connsiteX3" fmla="*/ 3345406 w 3964392"/>
              <a:gd name="connsiteY3" fmla="*/ 0 h 3415968"/>
              <a:gd name="connsiteX4" fmla="*/ 3398050 w 3964392"/>
              <a:gd name="connsiteY4" fmla="*/ 21806 h 3415968"/>
              <a:gd name="connsiteX5" fmla="*/ 3419856 w 3964392"/>
              <a:gd name="connsiteY5" fmla="*/ 74450 h 3415968"/>
              <a:gd name="connsiteX6" fmla="*/ 3419856 w 3964392"/>
              <a:gd name="connsiteY6" fmla="*/ 3354550 h 3415968"/>
              <a:gd name="connsiteX7" fmla="*/ 3398050 w 3964392"/>
              <a:gd name="connsiteY7" fmla="*/ 3407194 h 3415968"/>
              <a:gd name="connsiteX8" fmla="*/ 21806 w 3964392"/>
              <a:gd name="connsiteY8" fmla="*/ 3407194 h 3415968"/>
              <a:gd name="connsiteX9" fmla="*/ 0 w 3964392"/>
              <a:gd name="connsiteY9" fmla="*/ 3354550 h 3415968"/>
              <a:gd name="connsiteX10" fmla="*/ 0 w 3964392"/>
              <a:gd name="connsiteY10" fmla="*/ 74450 h 3415968"/>
              <a:gd name="connsiteX0" fmla="*/ 0 w 3964392"/>
              <a:gd name="connsiteY0" fmla="*/ 74450 h 3415968"/>
              <a:gd name="connsiteX1" fmla="*/ 21806 w 3964392"/>
              <a:gd name="connsiteY1" fmla="*/ 21806 h 3415968"/>
              <a:gd name="connsiteX2" fmla="*/ 74450 w 3964392"/>
              <a:gd name="connsiteY2" fmla="*/ 0 h 3415968"/>
              <a:gd name="connsiteX3" fmla="*/ 3345406 w 3964392"/>
              <a:gd name="connsiteY3" fmla="*/ 0 h 3415968"/>
              <a:gd name="connsiteX4" fmla="*/ 3398050 w 3964392"/>
              <a:gd name="connsiteY4" fmla="*/ 21806 h 3415968"/>
              <a:gd name="connsiteX5" fmla="*/ 3419856 w 3964392"/>
              <a:gd name="connsiteY5" fmla="*/ 74450 h 3415968"/>
              <a:gd name="connsiteX6" fmla="*/ 3419856 w 3964392"/>
              <a:gd name="connsiteY6" fmla="*/ 3354550 h 3415968"/>
              <a:gd name="connsiteX7" fmla="*/ 3398050 w 3964392"/>
              <a:gd name="connsiteY7" fmla="*/ 3407194 h 3415968"/>
              <a:gd name="connsiteX8" fmla="*/ 21806 w 3964392"/>
              <a:gd name="connsiteY8" fmla="*/ 3407194 h 3415968"/>
              <a:gd name="connsiteX9" fmla="*/ 0 w 3964392"/>
              <a:gd name="connsiteY9" fmla="*/ 3354550 h 3415968"/>
              <a:gd name="connsiteX10" fmla="*/ 0 w 3964392"/>
              <a:gd name="connsiteY10" fmla="*/ 74450 h 3415968"/>
              <a:gd name="connsiteX0" fmla="*/ 0 w 3968026"/>
              <a:gd name="connsiteY0" fmla="*/ 74450 h 3910007"/>
              <a:gd name="connsiteX1" fmla="*/ 21806 w 3968026"/>
              <a:gd name="connsiteY1" fmla="*/ 21806 h 3910007"/>
              <a:gd name="connsiteX2" fmla="*/ 74450 w 3968026"/>
              <a:gd name="connsiteY2" fmla="*/ 0 h 3910007"/>
              <a:gd name="connsiteX3" fmla="*/ 3345406 w 3968026"/>
              <a:gd name="connsiteY3" fmla="*/ 0 h 3910007"/>
              <a:gd name="connsiteX4" fmla="*/ 3398050 w 3968026"/>
              <a:gd name="connsiteY4" fmla="*/ 21806 h 3910007"/>
              <a:gd name="connsiteX5" fmla="*/ 3419856 w 3968026"/>
              <a:gd name="connsiteY5" fmla="*/ 74450 h 3910007"/>
              <a:gd name="connsiteX6" fmla="*/ 3419856 w 3968026"/>
              <a:gd name="connsiteY6" fmla="*/ 3354550 h 3910007"/>
              <a:gd name="connsiteX7" fmla="*/ 3398050 w 3968026"/>
              <a:gd name="connsiteY7" fmla="*/ 3407194 h 3910007"/>
              <a:gd name="connsiteX8" fmla="*/ 0 w 3968026"/>
              <a:gd name="connsiteY8" fmla="*/ 3354550 h 3910007"/>
              <a:gd name="connsiteX9" fmla="*/ 0 w 3968026"/>
              <a:gd name="connsiteY9" fmla="*/ 74450 h 3910007"/>
              <a:gd name="connsiteX0" fmla="*/ 0 w 3419856"/>
              <a:gd name="connsiteY0" fmla="*/ 74450 h 3901233"/>
              <a:gd name="connsiteX1" fmla="*/ 21806 w 3419856"/>
              <a:gd name="connsiteY1" fmla="*/ 21806 h 3901233"/>
              <a:gd name="connsiteX2" fmla="*/ 74450 w 3419856"/>
              <a:gd name="connsiteY2" fmla="*/ 0 h 3901233"/>
              <a:gd name="connsiteX3" fmla="*/ 3345406 w 3419856"/>
              <a:gd name="connsiteY3" fmla="*/ 0 h 3901233"/>
              <a:gd name="connsiteX4" fmla="*/ 3398050 w 3419856"/>
              <a:gd name="connsiteY4" fmla="*/ 21806 h 3901233"/>
              <a:gd name="connsiteX5" fmla="*/ 3419856 w 3419856"/>
              <a:gd name="connsiteY5" fmla="*/ 74450 h 3901233"/>
              <a:gd name="connsiteX6" fmla="*/ 3419856 w 3419856"/>
              <a:gd name="connsiteY6" fmla="*/ 3354550 h 3901233"/>
              <a:gd name="connsiteX7" fmla="*/ 0 w 3419856"/>
              <a:gd name="connsiteY7" fmla="*/ 3354550 h 3901233"/>
              <a:gd name="connsiteX8" fmla="*/ 0 w 3419856"/>
              <a:gd name="connsiteY8" fmla="*/ 74450 h 3901233"/>
              <a:gd name="connsiteX0" fmla="*/ 0 w 3419856"/>
              <a:gd name="connsiteY0" fmla="*/ 74450 h 3354550"/>
              <a:gd name="connsiteX1" fmla="*/ 21806 w 3419856"/>
              <a:gd name="connsiteY1" fmla="*/ 21806 h 3354550"/>
              <a:gd name="connsiteX2" fmla="*/ 74450 w 3419856"/>
              <a:gd name="connsiteY2" fmla="*/ 0 h 3354550"/>
              <a:gd name="connsiteX3" fmla="*/ 3345406 w 3419856"/>
              <a:gd name="connsiteY3" fmla="*/ 0 h 3354550"/>
              <a:gd name="connsiteX4" fmla="*/ 3398050 w 3419856"/>
              <a:gd name="connsiteY4" fmla="*/ 21806 h 3354550"/>
              <a:gd name="connsiteX5" fmla="*/ 3419856 w 3419856"/>
              <a:gd name="connsiteY5" fmla="*/ 74450 h 3354550"/>
              <a:gd name="connsiteX6" fmla="*/ 3419856 w 3419856"/>
              <a:gd name="connsiteY6" fmla="*/ 3354550 h 3354550"/>
              <a:gd name="connsiteX7" fmla="*/ 0 w 3419856"/>
              <a:gd name="connsiteY7" fmla="*/ 3354550 h 3354550"/>
              <a:gd name="connsiteX8" fmla="*/ 0 w 3419856"/>
              <a:gd name="connsiteY8" fmla="*/ 74450 h 33545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419856" h="3354550">
                <a:moveTo>
                  <a:pt x="0" y="74450"/>
                </a:moveTo>
                <a:cubicBezTo>
                  <a:pt x="0" y="54705"/>
                  <a:pt x="7844" y="35768"/>
                  <a:pt x="21806" y="21806"/>
                </a:cubicBezTo>
                <a:cubicBezTo>
                  <a:pt x="35768" y="7844"/>
                  <a:pt x="54705" y="0"/>
                  <a:pt x="74450" y="0"/>
                </a:cubicBezTo>
                <a:lnTo>
                  <a:pt x="3345406" y="0"/>
                </a:lnTo>
                <a:cubicBezTo>
                  <a:pt x="3365151" y="0"/>
                  <a:pt x="3384088" y="7844"/>
                  <a:pt x="3398050" y="21806"/>
                </a:cubicBezTo>
                <a:cubicBezTo>
                  <a:pt x="3412012" y="35768"/>
                  <a:pt x="3419856" y="54705"/>
                  <a:pt x="3419856" y="74450"/>
                </a:cubicBezTo>
                <a:lnTo>
                  <a:pt x="3419856" y="3354550"/>
                </a:lnTo>
                <a:lnTo>
                  <a:pt x="0" y="3354550"/>
                </a:lnTo>
                <a:lnTo>
                  <a:pt x="0" y="74450"/>
                </a:lnTo>
                <a:close/>
              </a:path>
            </a:pathLst>
          </a:custGeom>
        </p:spPr>
        <p:txBody>
          <a:bodyPr>
            <a:normAutofit/>
          </a:bodyPr>
          <a:lstStyle>
            <a:lvl1pPr marL="0" indent="0" algn="ctr">
              <a:buNone/>
              <a:defRPr sz="2000" baseline="0">
                <a:solidFill>
                  <a:schemeClr val="tx1">
                    <a:lumMod val="6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609600" y="2547890"/>
            <a:ext cx="2971800" cy="2405109"/>
          </a:xfrm>
        </p:spPr>
        <p:txBody>
          <a:bodyPr tIns="9144">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6499298-4CCD-41A2-BF8E-0AD859906B6A}" type="datetimeFigureOut">
              <a:rPr lang="en-US" smtClean="0"/>
              <a:t>1/6/2012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482733-4C97-40BD-A931-88BDB8E58EC1}"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pic>
        <p:nvPicPr>
          <p:cNvPr id="7" name="Picture 6" descr="horizon.png"/>
          <p:cNvPicPr>
            <a:picLocks noChangeAspect="1"/>
          </p:cNvPicPr>
          <p:nvPr/>
        </p:nvPicPr>
        <p:blipFill>
          <a:blip r:embed="rId13" cstate="print"/>
          <a:stretch>
            <a:fillRect/>
          </a:stretch>
        </p:blipFill>
        <p:spPr>
          <a:xfrm>
            <a:off x="0" y="0"/>
            <a:ext cx="9144000" cy="6858000"/>
          </a:xfrm>
          <a:prstGeom prst="rect">
            <a:avLst/>
          </a:prstGeom>
        </p:spPr>
      </p:pic>
      <p:sp>
        <p:nvSpPr>
          <p:cNvPr id="2" name="Title Placeholder 1"/>
          <p:cNvSpPr>
            <a:spLocks noGrp="1"/>
          </p:cNvSpPr>
          <p:nvPr>
            <p:ph type="title"/>
          </p:nvPr>
        </p:nvSpPr>
        <p:spPr>
          <a:xfrm>
            <a:off x="609600" y="274638"/>
            <a:ext cx="7924800" cy="1143000"/>
          </a:xfrm>
          <a:prstGeom prst="rect">
            <a:avLst/>
          </a:prstGeom>
        </p:spPr>
        <p:txBody>
          <a:bodyPr vert="horz" lIns="91440" tIns="45720" rIns="91440" bIns="45720" rtlCol="0" anchor="b" anchorCtr="0">
            <a:noAutofit/>
          </a:bodyPr>
          <a:lstStyle/>
          <a:p>
            <a:r>
              <a:rPr lang="en-US" smtClean="0"/>
              <a:t>Click to edit Master title style</a:t>
            </a:r>
            <a:endParaRPr lang="en-US" dirty="0"/>
          </a:p>
        </p:txBody>
      </p:sp>
      <p:sp>
        <p:nvSpPr>
          <p:cNvPr id="3" name="Text Placeholder 2"/>
          <p:cNvSpPr>
            <a:spLocks noGrp="1"/>
          </p:cNvSpPr>
          <p:nvPr>
            <p:ph type="body" idx="1"/>
          </p:nvPr>
        </p:nvSpPr>
        <p:spPr>
          <a:xfrm>
            <a:off x="609600" y="1600200"/>
            <a:ext cx="79248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4" name="Date Placeholder 3"/>
          <p:cNvSpPr>
            <a:spLocks noGrp="1"/>
          </p:cNvSpPr>
          <p:nvPr>
            <p:ph type="dt" sz="half" idx="2"/>
          </p:nvPr>
        </p:nvSpPr>
        <p:spPr>
          <a:xfrm>
            <a:off x="5715000" y="6356350"/>
            <a:ext cx="1524000" cy="365125"/>
          </a:xfrm>
          <a:prstGeom prst="rect">
            <a:avLst/>
          </a:prstGeom>
        </p:spPr>
        <p:txBody>
          <a:bodyPr vert="horz" lIns="91440" tIns="45720" rIns="91440" bIns="45720" rtlCol="0" anchor="ctr"/>
          <a:lstStyle>
            <a:lvl1pPr algn="r">
              <a:defRPr sz="1000" strike="noStrike" spc="60" baseline="0">
                <a:solidFill>
                  <a:schemeClr val="tx1"/>
                </a:solidFill>
              </a:defRPr>
            </a:lvl1pPr>
          </a:lstStyle>
          <a:p>
            <a:fld id="{66499298-4CCD-41A2-BF8E-0AD859906B6A}" type="datetimeFigureOut">
              <a:rPr lang="en-US" smtClean="0"/>
              <a:t>1/6/2012</a:t>
            </a:fld>
            <a:endParaRPr lang="en-US"/>
          </a:p>
        </p:txBody>
      </p:sp>
      <p:sp>
        <p:nvSpPr>
          <p:cNvPr id="5" name="Footer Placeholder 4"/>
          <p:cNvSpPr>
            <a:spLocks noGrp="1"/>
          </p:cNvSpPr>
          <p:nvPr>
            <p:ph type="ftr" sz="quarter" idx="3"/>
          </p:nvPr>
        </p:nvSpPr>
        <p:spPr>
          <a:xfrm>
            <a:off x="609600" y="6356350"/>
            <a:ext cx="2895600" cy="365125"/>
          </a:xfrm>
          <a:prstGeom prst="rect">
            <a:avLst/>
          </a:prstGeom>
        </p:spPr>
        <p:txBody>
          <a:bodyPr vert="horz" lIns="91440" tIns="45720" rIns="91440" bIns="45720" rtlCol="0" anchor="ctr"/>
          <a:lstStyle>
            <a:lvl1pPr algn="l">
              <a:defRPr sz="1000" cap="all" spc="60" baseline="0">
                <a:solidFill>
                  <a:schemeClr val="tx1"/>
                </a:solidFill>
              </a:defRPr>
            </a:lvl1pPr>
          </a:lstStyle>
          <a:p>
            <a:endParaRPr lang="en-US"/>
          </a:p>
        </p:txBody>
      </p:sp>
      <p:sp>
        <p:nvSpPr>
          <p:cNvPr id="6" name="Slide Number Placeholder 5"/>
          <p:cNvSpPr>
            <a:spLocks noGrp="1"/>
          </p:cNvSpPr>
          <p:nvPr>
            <p:ph type="sldNum" sz="quarter" idx="4"/>
          </p:nvPr>
        </p:nvSpPr>
        <p:spPr>
          <a:xfrm>
            <a:off x="7543800" y="6356350"/>
            <a:ext cx="990600" cy="365125"/>
          </a:xfrm>
          <a:prstGeom prst="rect">
            <a:avLst/>
          </a:prstGeom>
        </p:spPr>
        <p:txBody>
          <a:bodyPr vert="horz" lIns="91440" tIns="45720" rIns="91440" bIns="45720" rtlCol="0" anchor="ctr"/>
          <a:lstStyle>
            <a:lvl1pPr algn="r">
              <a:defRPr sz="1100" baseline="0">
                <a:solidFill>
                  <a:schemeClr val="tx1"/>
                </a:solidFill>
              </a:defRPr>
            </a:lvl1pPr>
          </a:lstStyle>
          <a:p>
            <a:fld id="{C6482733-4C97-40BD-A931-88BDB8E58EC1}"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defTabSz="914400" rtl="0" eaLnBrk="1" latinLnBrk="0" hangingPunct="1">
        <a:spcBef>
          <a:spcPct val="0"/>
        </a:spcBef>
        <a:buNone/>
        <a:defRPr sz="3000" kern="1200" cap="all" spc="50" baseline="0">
          <a:solidFill>
            <a:schemeClr val="tx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1pPr>
      <a:lvl2pPr marL="742950" indent="-28575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2pPr>
      <a:lvl3pPr marL="11430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3pPr>
      <a:lvl4pPr marL="16002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4pPr>
      <a:lvl5pPr marL="20574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5pPr>
      <a:lvl6pPr marL="25146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a:solidFill>
            <a:schemeClr val="tx1"/>
          </a:solidFill>
          <a:latin typeface="+mn-lt"/>
          <a:ea typeface="+mn-ea"/>
          <a:cs typeface="+mn-cs"/>
        </a:defRPr>
      </a:lvl6pPr>
      <a:lvl7pPr marL="29718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a:solidFill>
            <a:schemeClr val="tx1"/>
          </a:solidFill>
          <a:latin typeface="+mn-lt"/>
          <a:ea typeface="+mn-ea"/>
          <a:cs typeface="+mn-cs"/>
        </a:defRPr>
      </a:lvl7pPr>
      <a:lvl8pPr marL="34290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a:solidFill>
            <a:schemeClr val="tx1"/>
          </a:solidFill>
          <a:latin typeface="+mn-lt"/>
          <a:ea typeface="+mn-ea"/>
          <a:cs typeface="+mn-cs"/>
        </a:defRPr>
      </a:lvl8pPr>
      <a:lvl9pPr marL="38862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371600"/>
            <a:ext cx="7848600" cy="914400"/>
          </a:xfrm>
        </p:spPr>
        <p:txBody>
          <a:bodyPr>
            <a:noAutofit/>
          </a:bodyPr>
          <a:lstStyle/>
          <a:p>
            <a:r>
              <a:rPr lang="en-US" sz="2800" dirty="0" smtClean="0"/>
              <a:t>You have been hired by an energy company to explain your energy resource to a group of elementary students.</a:t>
            </a:r>
            <a:endParaRPr lang="en-US" sz="2800" dirty="0"/>
          </a:p>
        </p:txBody>
      </p:sp>
      <p:sp>
        <p:nvSpPr>
          <p:cNvPr id="2" name="Title 1"/>
          <p:cNvSpPr>
            <a:spLocks noGrp="1"/>
          </p:cNvSpPr>
          <p:nvPr>
            <p:ph type="ctrTitle"/>
          </p:nvPr>
        </p:nvSpPr>
        <p:spPr>
          <a:xfrm>
            <a:off x="609600" y="381001"/>
            <a:ext cx="7772400" cy="609599"/>
          </a:xfrm>
        </p:spPr>
        <p:txBody>
          <a:bodyPr/>
          <a:lstStyle/>
          <a:p>
            <a:r>
              <a:rPr lang="en-US" dirty="0" smtClean="0"/>
              <a:t>Energy Resources</a:t>
            </a:r>
            <a:endParaRPr lang="en-US" dirty="0"/>
          </a:p>
        </p:txBody>
      </p:sp>
      <p:sp>
        <p:nvSpPr>
          <p:cNvPr id="5" name="TextBox 4"/>
          <p:cNvSpPr txBox="1"/>
          <p:nvPr/>
        </p:nvSpPr>
        <p:spPr>
          <a:xfrm>
            <a:off x="602673" y="3810000"/>
            <a:ext cx="7772400" cy="3046988"/>
          </a:xfrm>
          <a:prstGeom prst="rect">
            <a:avLst/>
          </a:prstGeom>
          <a:noFill/>
        </p:spPr>
        <p:txBody>
          <a:bodyPr wrap="square" rtlCol="0">
            <a:spAutoFit/>
          </a:bodyPr>
          <a:lstStyle/>
          <a:p>
            <a:r>
              <a:rPr lang="en-US" sz="2400" dirty="0" smtClean="0"/>
              <a:t>You will need to create </a:t>
            </a:r>
            <a:r>
              <a:rPr lang="en-US" sz="2400" smtClean="0"/>
              <a:t>a PowerPoint slide(s) that explains </a:t>
            </a:r>
            <a:r>
              <a:rPr lang="en-US" sz="2400" dirty="0" smtClean="0"/>
              <a:t>the financial cost (short term and long term), environmental effects, locations where the resource is found, other uses of the resource, future possibilities, and any other important information.  You will also need to include illustrations or photographs of the resource, how it is collected, and how it is changed into  energy.  You will need to be able to discuss in detail your energy source as well as it’s advantages and disadvantages.</a:t>
            </a:r>
            <a:endParaRPr lang="en-US" sz="2400" dirty="0"/>
          </a:p>
        </p:txBody>
      </p:sp>
    </p:spTree>
    <p:extLst>
      <p:ext uri="{BB962C8B-B14F-4D97-AF65-F5344CB8AC3E}">
        <p14:creationId xmlns:p14="http://schemas.microsoft.com/office/powerpoint/2010/main" val="4043031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3">
                                            <p:txEl>
                                              <p:pRg st="0" end="0"/>
                                            </p:txEl>
                                          </p:spTgt>
                                        </p:tgtEl>
                                        <p:attrNameLst>
                                          <p:attrName>ppt_h</p:attrName>
                                        </p:attrNameLst>
                                      </p:cBhvr>
                                      <p:tavLst>
                                        <p:tav tm="0">
                                          <p:val>
                                            <p:fltVal val="0"/>
                                          </p:val>
                                        </p:tav>
                                        <p:tav tm="100000">
                                          <p:val>
                                            <p:strVal val="#ppt_h"/>
                                          </p:val>
                                        </p:tav>
                                      </p:tavLst>
                                    </p:anim>
                                    <p:animEffect transition="in" filter="fade">
                                      <p:cBhvr>
                                        <p:cTn id="9" dur="500"/>
                                        <p:tgtEl>
                                          <p:spTgt spid="3">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10" presetClass="entr" presetSubtype="0" fill="hold" grpId="0" nodeType="clickEffect">
                                  <p:stCondLst>
                                    <p:cond delay="0"/>
                                  </p:stCondLst>
                                  <p:childTnLst>
                                    <p:set>
                                      <p:cBhvr>
                                        <p:cTn id="13" dur="1" fill="hold">
                                          <p:stCondLst>
                                            <p:cond delay="0"/>
                                          </p:stCondLst>
                                        </p:cTn>
                                        <p:tgtEl>
                                          <p:spTgt spid="5"/>
                                        </p:tgtEl>
                                        <p:attrNameLst>
                                          <p:attrName>style.visibility</p:attrName>
                                        </p:attrNameLst>
                                      </p:cBhvr>
                                      <p:to>
                                        <p:strVal val="visible"/>
                                      </p:to>
                                    </p:set>
                                    <p:animEffect transition="in" filter="fade">
                                      <p:cBhvr>
                                        <p:cTn id="14"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5"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ubtitle 2"/>
          <p:cNvSpPr txBox="1">
            <a:spLocks/>
          </p:cNvSpPr>
          <p:nvPr/>
        </p:nvSpPr>
        <p:spPr>
          <a:xfrm>
            <a:off x="533400" y="1371600"/>
            <a:ext cx="7848600" cy="4876800"/>
          </a:xfrm>
          <a:prstGeom prst="rect">
            <a:avLst/>
          </a:prstGeom>
        </p:spPr>
        <p:txBody>
          <a:bodyPr>
            <a:noAutofit/>
          </a:bodyPr>
          <a:lstStyle>
            <a:lvl1pPr marL="342900" indent="-34290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1pPr>
            <a:lvl2pPr marL="742950" indent="-28575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2pPr>
            <a:lvl3pPr marL="11430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3pPr>
            <a:lvl4pPr marL="16002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4pPr>
            <a:lvl5pPr marL="20574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spc="30" baseline="0">
                <a:solidFill>
                  <a:schemeClr val="tx1"/>
                </a:solidFill>
                <a:latin typeface="+mn-lt"/>
                <a:ea typeface="+mn-ea"/>
                <a:cs typeface="+mn-cs"/>
              </a:defRPr>
            </a:lvl5pPr>
            <a:lvl6pPr marL="25146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a:solidFill>
                  <a:schemeClr val="tx1"/>
                </a:solidFill>
                <a:latin typeface="+mn-lt"/>
                <a:ea typeface="+mn-ea"/>
                <a:cs typeface="+mn-cs"/>
              </a:defRPr>
            </a:lvl6pPr>
            <a:lvl7pPr marL="29718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a:solidFill>
                  <a:schemeClr val="tx1"/>
                </a:solidFill>
                <a:latin typeface="+mn-lt"/>
                <a:ea typeface="+mn-ea"/>
                <a:cs typeface="+mn-cs"/>
              </a:defRPr>
            </a:lvl7pPr>
            <a:lvl8pPr marL="34290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a:solidFill>
                  <a:schemeClr val="tx1"/>
                </a:solidFill>
                <a:latin typeface="+mn-lt"/>
                <a:ea typeface="+mn-ea"/>
                <a:cs typeface="+mn-cs"/>
              </a:defRPr>
            </a:lvl8pPr>
            <a:lvl9pPr marL="3886200" indent="-228600" algn="l" defTabSz="914400" rtl="0" eaLnBrk="1" latinLnBrk="0" hangingPunct="1">
              <a:lnSpc>
                <a:spcPct val="100000"/>
              </a:lnSpc>
              <a:spcBef>
                <a:spcPct val="20000"/>
              </a:spcBef>
              <a:spcAft>
                <a:spcPts val="600"/>
              </a:spcAft>
              <a:buClr>
                <a:schemeClr val="tx2"/>
              </a:buClr>
              <a:buFont typeface="Arial" pitchFamily="34" charset="0"/>
              <a:buChar char="•"/>
              <a:defRPr sz="1700" kern="1200">
                <a:solidFill>
                  <a:schemeClr val="tx1"/>
                </a:solidFill>
                <a:latin typeface="+mn-lt"/>
                <a:ea typeface="+mn-ea"/>
                <a:cs typeface="+mn-cs"/>
              </a:defRPr>
            </a:lvl9pPr>
          </a:lstStyle>
          <a:p>
            <a:r>
              <a:rPr lang="en-US" sz="2800" dirty="0" smtClean="0"/>
              <a:t>Financial cost (short and long term)</a:t>
            </a:r>
          </a:p>
          <a:p>
            <a:r>
              <a:rPr lang="en-US" sz="2800" dirty="0" smtClean="0"/>
              <a:t>Environmental effect</a:t>
            </a:r>
          </a:p>
          <a:p>
            <a:r>
              <a:rPr lang="en-US" sz="2800" dirty="0" smtClean="0"/>
              <a:t>Locations of the resource</a:t>
            </a:r>
          </a:p>
          <a:p>
            <a:r>
              <a:rPr lang="en-US" sz="2800" dirty="0" smtClean="0"/>
              <a:t>Information about other uses</a:t>
            </a:r>
          </a:p>
          <a:p>
            <a:r>
              <a:rPr lang="en-US" sz="2800" dirty="0" smtClean="0"/>
              <a:t>Future possibilities</a:t>
            </a:r>
          </a:p>
          <a:p>
            <a:r>
              <a:rPr lang="en-US" sz="2800" dirty="0" smtClean="0"/>
              <a:t>Illustrations of the resource, how it is collected and changed into electrical </a:t>
            </a:r>
            <a:r>
              <a:rPr lang="en-US" sz="2800" dirty="0" smtClean="0"/>
              <a:t>energy</a:t>
            </a:r>
          </a:p>
          <a:p>
            <a:r>
              <a:rPr lang="en-US" sz="2800" dirty="0" smtClean="0"/>
              <a:t>Advantages and disadvantages of using </a:t>
            </a:r>
            <a:r>
              <a:rPr lang="en-US" sz="2800" smtClean="0"/>
              <a:t>the resource</a:t>
            </a:r>
            <a:endParaRPr lang="en-US" sz="2800" dirty="0" smtClean="0"/>
          </a:p>
          <a:p>
            <a:endParaRPr lang="en-US" sz="2800" dirty="0" smtClean="0"/>
          </a:p>
          <a:p>
            <a:endParaRPr lang="en-US" sz="2800" dirty="0" smtClean="0"/>
          </a:p>
          <a:p>
            <a:endParaRPr lang="en-US" sz="2800" dirty="0" smtClean="0"/>
          </a:p>
          <a:p>
            <a:endParaRPr lang="en-US" sz="2800" dirty="0" smtClean="0"/>
          </a:p>
          <a:p>
            <a:endParaRPr lang="en-US" sz="2800" dirty="0"/>
          </a:p>
        </p:txBody>
      </p:sp>
      <p:sp>
        <p:nvSpPr>
          <p:cNvPr id="5" name="Title 1"/>
          <p:cNvSpPr txBox="1">
            <a:spLocks/>
          </p:cNvSpPr>
          <p:nvPr/>
        </p:nvSpPr>
        <p:spPr>
          <a:xfrm>
            <a:off x="609600" y="381001"/>
            <a:ext cx="7772400" cy="609599"/>
          </a:xfrm>
          <a:prstGeom prst="rect">
            <a:avLst/>
          </a:prstGeom>
        </p:spPr>
        <p:txBody>
          <a:bodyPr vert="horz" lIns="91440" tIns="45720" rIns="91440" bIns="45720" rtlCol="0" anchor="b" anchorCtr="0">
            <a:noAutofit/>
          </a:bodyPr>
          <a:lstStyle>
            <a:lvl1pPr algn="l" defTabSz="914400" rtl="0" eaLnBrk="1" latinLnBrk="0" hangingPunct="1">
              <a:spcBef>
                <a:spcPct val="0"/>
              </a:spcBef>
              <a:buNone/>
              <a:defRPr sz="3000" kern="1200" cap="all" spc="50" baseline="0">
                <a:solidFill>
                  <a:schemeClr val="tx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ctr"/>
            <a:r>
              <a:rPr lang="en-US" dirty="0" smtClean="0"/>
              <a:t>Energy Resources</a:t>
            </a:r>
            <a:endParaRPr lang="en-US" dirty="0"/>
          </a:p>
        </p:txBody>
      </p:sp>
    </p:spTree>
    <p:extLst>
      <p:ext uri="{BB962C8B-B14F-4D97-AF65-F5344CB8AC3E}">
        <p14:creationId xmlns:p14="http://schemas.microsoft.com/office/powerpoint/2010/main" val="29083057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 calcmode="lin" valueType="num">
                                      <p:cBhvr>
                                        <p:cTn id="7" dur="500" fill="hold"/>
                                        <p:tgtEl>
                                          <p:spTgt spid="4">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4">
                                            <p:txEl>
                                              <p:pRg st="0" end="0"/>
                                            </p:txEl>
                                          </p:spTgt>
                                        </p:tgtEl>
                                        <p:attrNameLst>
                                          <p:attrName>ppt_h</p:attrName>
                                        </p:attrNameLst>
                                      </p:cBhvr>
                                      <p:tavLst>
                                        <p:tav tm="0">
                                          <p:val>
                                            <p:fltVal val="0"/>
                                          </p:val>
                                        </p:tav>
                                        <p:tav tm="100000">
                                          <p:val>
                                            <p:strVal val="#ppt_h"/>
                                          </p:val>
                                        </p:tav>
                                      </p:tavLst>
                                    </p:anim>
                                    <p:animEffect transition="in" filter="fade">
                                      <p:cBhvr>
                                        <p:cTn id="9" dur="500"/>
                                        <p:tgtEl>
                                          <p:spTgt spid="4">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16" fill="hold" grpId="0" nodeType="clickEffect">
                                  <p:stCondLst>
                                    <p:cond delay="0"/>
                                  </p:stCondLst>
                                  <p:childTnLst>
                                    <p:set>
                                      <p:cBhvr>
                                        <p:cTn id="13" dur="1" fill="hold">
                                          <p:stCondLst>
                                            <p:cond delay="0"/>
                                          </p:stCondLst>
                                        </p:cTn>
                                        <p:tgtEl>
                                          <p:spTgt spid="4">
                                            <p:txEl>
                                              <p:pRg st="1" end="1"/>
                                            </p:txEl>
                                          </p:spTgt>
                                        </p:tgtEl>
                                        <p:attrNameLst>
                                          <p:attrName>style.visibility</p:attrName>
                                        </p:attrNameLst>
                                      </p:cBhvr>
                                      <p:to>
                                        <p:strVal val="visible"/>
                                      </p:to>
                                    </p:set>
                                    <p:anim calcmode="lin" valueType="num">
                                      <p:cBhvr>
                                        <p:cTn id="14" dur="500" fill="hold"/>
                                        <p:tgtEl>
                                          <p:spTgt spid="4">
                                            <p:txEl>
                                              <p:pRg st="1" end="1"/>
                                            </p:txEl>
                                          </p:spTgt>
                                        </p:tgtEl>
                                        <p:attrNameLst>
                                          <p:attrName>ppt_w</p:attrName>
                                        </p:attrNameLst>
                                      </p:cBhvr>
                                      <p:tavLst>
                                        <p:tav tm="0">
                                          <p:val>
                                            <p:fltVal val="0"/>
                                          </p:val>
                                        </p:tav>
                                        <p:tav tm="100000">
                                          <p:val>
                                            <p:strVal val="#ppt_w"/>
                                          </p:val>
                                        </p:tav>
                                      </p:tavLst>
                                    </p:anim>
                                    <p:anim calcmode="lin" valueType="num">
                                      <p:cBhvr>
                                        <p:cTn id="15" dur="500" fill="hold"/>
                                        <p:tgtEl>
                                          <p:spTgt spid="4">
                                            <p:txEl>
                                              <p:pRg st="1" end="1"/>
                                            </p:txEl>
                                          </p:spTgt>
                                        </p:tgtEl>
                                        <p:attrNameLst>
                                          <p:attrName>ppt_h</p:attrName>
                                        </p:attrNameLst>
                                      </p:cBhvr>
                                      <p:tavLst>
                                        <p:tav tm="0">
                                          <p:val>
                                            <p:fltVal val="0"/>
                                          </p:val>
                                        </p:tav>
                                        <p:tav tm="100000">
                                          <p:val>
                                            <p:strVal val="#ppt_h"/>
                                          </p:val>
                                        </p:tav>
                                      </p:tavLst>
                                    </p:anim>
                                    <p:animEffect transition="in" filter="fade">
                                      <p:cBhvr>
                                        <p:cTn id="16" dur="500"/>
                                        <p:tgtEl>
                                          <p:spTgt spid="4">
                                            <p:txEl>
                                              <p:pRg st="1" end="1"/>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3" presetClass="entr" presetSubtype="16" fill="hold" grpId="0" nodeType="clickEffect">
                                  <p:stCondLst>
                                    <p:cond delay="0"/>
                                  </p:stCondLst>
                                  <p:childTnLst>
                                    <p:set>
                                      <p:cBhvr>
                                        <p:cTn id="20" dur="1" fill="hold">
                                          <p:stCondLst>
                                            <p:cond delay="0"/>
                                          </p:stCondLst>
                                        </p:cTn>
                                        <p:tgtEl>
                                          <p:spTgt spid="4">
                                            <p:txEl>
                                              <p:pRg st="2" end="2"/>
                                            </p:txEl>
                                          </p:spTgt>
                                        </p:tgtEl>
                                        <p:attrNameLst>
                                          <p:attrName>style.visibility</p:attrName>
                                        </p:attrNameLst>
                                      </p:cBhvr>
                                      <p:to>
                                        <p:strVal val="visible"/>
                                      </p:to>
                                    </p:set>
                                    <p:anim calcmode="lin" valueType="num">
                                      <p:cBhvr>
                                        <p:cTn id="21" dur="500" fill="hold"/>
                                        <p:tgtEl>
                                          <p:spTgt spid="4">
                                            <p:txEl>
                                              <p:pRg st="2" end="2"/>
                                            </p:txEl>
                                          </p:spTgt>
                                        </p:tgtEl>
                                        <p:attrNameLst>
                                          <p:attrName>ppt_w</p:attrName>
                                        </p:attrNameLst>
                                      </p:cBhvr>
                                      <p:tavLst>
                                        <p:tav tm="0">
                                          <p:val>
                                            <p:fltVal val="0"/>
                                          </p:val>
                                        </p:tav>
                                        <p:tav tm="100000">
                                          <p:val>
                                            <p:strVal val="#ppt_w"/>
                                          </p:val>
                                        </p:tav>
                                      </p:tavLst>
                                    </p:anim>
                                    <p:anim calcmode="lin" valueType="num">
                                      <p:cBhvr>
                                        <p:cTn id="22" dur="500" fill="hold"/>
                                        <p:tgtEl>
                                          <p:spTgt spid="4">
                                            <p:txEl>
                                              <p:pRg st="2" end="2"/>
                                            </p:txEl>
                                          </p:spTgt>
                                        </p:tgtEl>
                                        <p:attrNameLst>
                                          <p:attrName>ppt_h</p:attrName>
                                        </p:attrNameLst>
                                      </p:cBhvr>
                                      <p:tavLst>
                                        <p:tav tm="0">
                                          <p:val>
                                            <p:fltVal val="0"/>
                                          </p:val>
                                        </p:tav>
                                        <p:tav tm="100000">
                                          <p:val>
                                            <p:strVal val="#ppt_h"/>
                                          </p:val>
                                        </p:tav>
                                      </p:tavLst>
                                    </p:anim>
                                    <p:animEffect transition="in" filter="fade">
                                      <p:cBhvr>
                                        <p:cTn id="23" dur="500"/>
                                        <p:tgtEl>
                                          <p:spTgt spid="4">
                                            <p:txEl>
                                              <p:pRg st="2" end="2"/>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3" presetClass="entr" presetSubtype="16" fill="hold" grpId="0" nodeType="clickEffect">
                                  <p:stCondLst>
                                    <p:cond delay="0"/>
                                  </p:stCondLst>
                                  <p:childTnLst>
                                    <p:set>
                                      <p:cBhvr>
                                        <p:cTn id="27" dur="1" fill="hold">
                                          <p:stCondLst>
                                            <p:cond delay="0"/>
                                          </p:stCondLst>
                                        </p:cTn>
                                        <p:tgtEl>
                                          <p:spTgt spid="4">
                                            <p:txEl>
                                              <p:pRg st="3" end="3"/>
                                            </p:txEl>
                                          </p:spTgt>
                                        </p:tgtEl>
                                        <p:attrNameLst>
                                          <p:attrName>style.visibility</p:attrName>
                                        </p:attrNameLst>
                                      </p:cBhvr>
                                      <p:to>
                                        <p:strVal val="visible"/>
                                      </p:to>
                                    </p:set>
                                    <p:anim calcmode="lin" valueType="num">
                                      <p:cBhvr>
                                        <p:cTn id="28" dur="500" fill="hold"/>
                                        <p:tgtEl>
                                          <p:spTgt spid="4">
                                            <p:txEl>
                                              <p:pRg st="3" end="3"/>
                                            </p:txEl>
                                          </p:spTgt>
                                        </p:tgtEl>
                                        <p:attrNameLst>
                                          <p:attrName>ppt_w</p:attrName>
                                        </p:attrNameLst>
                                      </p:cBhvr>
                                      <p:tavLst>
                                        <p:tav tm="0">
                                          <p:val>
                                            <p:fltVal val="0"/>
                                          </p:val>
                                        </p:tav>
                                        <p:tav tm="100000">
                                          <p:val>
                                            <p:strVal val="#ppt_w"/>
                                          </p:val>
                                        </p:tav>
                                      </p:tavLst>
                                    </p:anim>
                                    <p:anim calcmode="lin" valueType="num">
                                      <p:cBhvr>
                                        <p:cTn id="29" dur="500" fill="hold"/>
                                        <p:tgtEl>
                                          <p:spTgt spid="4">
                                            <p:txEl>
                                              <p:pRg st="3" end="3"/>
                                            </p:txEl>
                                          </p:spTgt>
                                        </p:tgtEl>
                                        <p:attrNameLst>
                                          <p:attrName>ppt_h</p:attrName>
                                        </p:attrNameLst>
                                      </p:cBhvr>
                                      <p:tavLst>
                                        <p:tav tm="0">
                                          <p:val>
                                            <p:fltVal val="0"/>
                                          </p:val>
                                        </p:tav>
                                        <p:tav tm="100000">
                                          <p:val>
                                            <p:strVal val="#ppt_h"/>
                                          </p:val>
                                        </p:tav>
                                      </p:tavLst>
                                    </p:anim>
                                    <p:animEffect transition="in" filter="fade">
                                      <p:cBhvr>
                                        <p:cTn id="30" dur="500"/>
                                        <p:tgtEl>
                                          <p:spTgt spid="4">
                                            <p:txEl>
                                              <p:pRg st="3" end="3"/>
                                            </p:txEl>
                                          </p:spTgt>
                                        </p:tgtEl>
                                      </p:cBhvr>
                                    </p:animEffect>
                                  </p:childTnLst>
                                </p:cTn>
                              </p:par>
                            </p:childTnLst>
                          </p:cTn>
                        </p:par>
                      </p:childTnLst>
                    </p:cTn>
                  </p:par>
                  <p:par>
                    <p:cTn id="31" fill="hold">
                      <p:stCondLst>
                        <p:cond delay="indefinite"/>
                      </p:stCondLst>
                      <p:childTnLst>
                        <p:par>
                          <p:cTn id="32" fill="hold">
                            <p:stCondLst>
                              <p:cond delay="0"/>
                            </p:stCondLst>
                            <p:childTnLst>
                              <p:par>
                                <p:cTn id="33" presetID="53" presetClass="entr" presetSubtype="16" fill="hold" grpId="0" nodeType="clickEffect">
                                  <p:stCondLst>
                                    <p:cond delay="0"/>
                                  </p:stCondLst>
                                  <p:childTnLst>
                                    <p:set>
                                      <p:cBhvr>
                                        <p:cTn id="34" dur="1" fill="hold">
                                          <p:stCondLst>
                                            <p:cond delay="0"/>
                                          </p:stCondLst>
                                        </p:cTn>
                                        <p:tgtEl>
                                          <p:spTgt spid="4">
                                            <p:txEl>
                                              <p:pRg st="4" end="4"/>
                                            </p:txEl>
                                          </p:spTgt>
                                        </p:tgtEl>
                                        <p:attrNameLst>
                                          <p:attrName>style.visibility</p:attrName>
                                        </p:attrNameLst>
                                      </p:cBhvr>
                                      <p:to>
                                        <p:strVal val="visible"/>
                                      </p:to>
                                    </p:set>
                                    <p:anim calcmode="lin" valueType="num">
                                      <p:cBhvr>
                                        <p:cTn id="35" dur="500" fill="hold"/>
                                        <p:tgtEl>
                                          <p:spTgt spid="4">
                                            <p:txEl>
                                              <p:pRg st="4" end="4"/>
                                            </p:txEl>
                                          </p:spTgt>
                                        </p:tgtEl>
                                        <p:attrNameLst>
                                          <p:attrName>ppt_w</p:attrName>
                                        </p:attrNameLst>
                                      </p:cBhvr>
                                      <p:tavLst>
                                        <p:tav tm="0">
                                          <p:val>
                                            <p:fltVal val="0"/>
                                          </p:val>
                                        </p:tav>
                                        <p:tav tm="100000">
                                          <p:val>
                                            <p:strVal val="#ppt_w"/>
                                          </p:val>
                                        </p:tav>
                                      </p:tavLst>
                                    </p:anim>
                                    <p:anim calcmode="lin" valueType="num">
                                      <p:cBhvr>
                                        <p:cTn id="36" dur="500" fill="hold"/>
                                        <p:tgtEl>
                                          <p:spTgt spid="4">
                                            <p:txEl>
                                              <p:pRg st="4" end="4"/>
                                            </p:txEl>
                                          </p:spTgt>
                                        </p:tgtEl>
                                        <p:attrNameLst>
                                          <p:attrName>ppt_h</p:attrName>
                                        </p:attrNameLst>
                                      </p:cBhvr>
                                      <p:tavLst>
                                        <p:tav tm="0">
                                          <p:val>
                                            <p:fltVal val="0"/>
                                          </p:val>
                                        </p:tav>
                                        <p:tav tm="100000">
                                          <p:val>
                                            <p:strVal val="#ppt_h"/>
                                          </p:val>
                                        </p:tav>
                                      </p:tavLst>
                                    </p:anim>
                                    <p:animEffect transition="in" filter="fade">
                                      <p:cBhvr>
                                        <p:cTn id="37" dur="500"/>
                                        <p:tgtEl>
                                          <p:spTgt spid="4">
                                            <p:txEl>
                                              <p:pRg st="4" end="4"/>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53" presetClass="entr" presetSubtype="16" fill="hold" grpId="0" nodeType="clickEffect">
                                  <p:stCondLst>
                                    <p:cond delay="0"/>
                                  </p:stCondLst>
                                  <p:childTnLst>
                                    <p:set>
                                      <p:cBhvr>
                                        <p:cTn id="41" dur="1" fill="hold">
                                          <p:stCondLst>
                                            <p:cond delay="0"/>
                                          </p:stCondLst>
                                        </p:cTn>
                                        <p:tgtEl>
                                          <p:spTgt spid="4">
                                            <p:txEl>
                                              <p:pRg st="5" end="5"/>
                                            </p:txEl>
                                          </p:spTgt>
                                        </p:tgtEl>
                                        <p:attrNameLst>
                                          <p:attrName>style.visibility</p:attrName>
                                        </p:attrNameLst>
                                      </p:cBhvr>
                                      <p:to>
                                        <p:strVal val="visible"/>
                                      </p:to>
                                    </p:set>
                                    <p:anim calcmode="lin" valueType="num">
                                      <p:cBhvr>
                                        <p:cTn id="42" dur="500" fill="hold"/>
                                        <p:tgtEl>
                                          <p:spTgt spid="4">
                                            <p:txEl>
                                              <p:pRg st="5" end="5"/>
                                            </p:txEl>
                                          </p:spTgt>
                                        </p:tgtEl>
                                        <p:attrNameLst>
                                          <p:attrName>ppt_w</p:attrName>
                                        </p:attrNameLst>
                                      </p:cBhvr>
                                      <p:tavLst>
                                        <p:tav tm="0">
                                          <p:val>
                                            <p:fltVal val="0"/>
                                          </p:val>
                                        </p:tav>
                                        <p:tav tm="100000">
                                          <p:val>
                                            <p:strVal val="#ppt_w"/>
                                          </p:val>
                                        </p:tav>
                                      </p:tavLst>
                                    </p:anim>
                                    <p:anim calcmode="lin" valueType="num">
                                      <p:cBhvr>
                                        <p:cTn id="43" dur="500" fill="hold"/>
                                        <p:tgtEl>
                                          <p:spTgt spid="4">
                                            <p:txEl>
                                              <p:pRg st="5" end="5"/>
                                            </p:txEl>
                                          </p:spTgt>
                                        </p:tgtEl>
                                        <p:attrNameLst>
                                          <p:attrName>ppt_h</p:attrName>
                                        </p:attrNameLst>
                                      </p:cBhvr>
                                      <p:tavLst>
                                        <p:tav tm="0">
                                          <p:val>
                                            <p:fltVal val="0"/>
                                          </p:val>
                                        </p:tav>
                                        <p:tav tm="100000">
                                          <p:val>
                                            <p:strVal val="#ppt_h"/>
                                          </p:val>
                                        </p:tav>
                                      </p:tavLst>
                                    </p:anim>
                                    <p:animEffect transition="in" filter="fade">
                                      <p:cBhvr>
                                        <p:cTn id="44" dur="500"/>
                                        <p:tgtEl>
                                          <p:spTgt spid="4">
                                            <p:txEl>
                                              <p:pRg st="5" end="5"/>
                                            </p:txEl>
                                          </p:spTgt>
                                        </p:tgtEl>
                                      </p:cBhvr>
                                    </p:animEffect>
                                  </p:childTnLst>
                                </p:cTn>
                              </p:par>
                            </p:childTnLst>
                          </p:cTn>
                        </p:par>
                      </p:childTnLst>
                    </p:cTn>
                  </p:par>
                  <p:par>
                    <p:cTn id="45" fill="hold">
                      <p:stCondLst>
                        <p:cond delay="indefinite"/>
                      </p:stCondLst>
                      <p:childTnLst>
                        <p:par>
                          <p:cTn id="46" fill="hold">
                            <p:stCondLst>
                              <p:cond delay="0"/>
                            </p:stCondLst>
                            <p:childTnLst>
                              <p:par>
                                <p:cTn id="47" presetID="53" presetClass="entr" presetSubtype="16" fill="hold" grpId="0" nodeType="clickEffect">
                                  <p:stCondLst>
                                    <p:cond delay="0"/>
                                  </p:stCondLst>
                                  <p:childTnLst>
                                    <p:set>
                                      <p:cBhvr>
                                        <p:cTn id="48" dur="1" fill="hold">
                                          <p:stCondLst>
                                            <p:cond delay="0"/>
                                          </p:stCondLst>
                                        </p:cTn>
                                        <p:tgtEl>
                                          <p:spTgt spid="4">
                                            <p:txEl>
                                              <p:pRg st="6" end="6"/>
                                            </p:txEl>
                                          </p:spTgt>
                                        </p:tgtEl>
                                        <p:attrNameLst>
                                          <p:attrName>style.visibility</p:attrName>
                                        </p:attrNameLst>
                                      </p:cBhvr>
                                      <p:to>
                                        <p:strVal val="visible"/>
                                      </p:to>
                                    </p:set>
                                    <p:anim calcmode="lin" valueType="num">
                                      <p:cBhvr>
                                        <p:cTn id="49" dur="500" fill="hold"/>
                                        <p:tgtEl>
                                          <p:spTgt spid="4">
                                            <p:txEl>
                                              <p:pRg st="6" end="6"/>
                                            </p:txEl>
                                          </p:spTgt>
                                        </p:tgtEl>
                                        <p:attrNameLst>
                                          <p:attrName>ppt_w</p:attrName>
                                        </p:attrNameLst>
                                      </p:cBhvr>
                                      <p:tavLst>
                                        <p:tav tm="0">
                                          <p:val>
                                            <p:fltVal val="0"/>
                                          </p:val>
                                        </p:tav>
                                        <p:tav tm="100000">
                                          <p:val>
                                            <p:strVal val="#ppt_w"/>
                                          </p:val>
                                        </p:tav>
                                      </p:tavLst>
                                    </p:anim>
                                    <p:anim calcmode="lin" valueType="num">
                                      <p:cBhvr>
                                        <p:cTn id="50" dur="500" fill="hold"/>
                                        <p:tgtEl>
                                          <p:spTgt spid="4">
                                            <p:txEl>
                                              <p:pRg st="6" end="6"/>
                                            </p:txEl>
                                          </p:spTgt>
                                        </p:tgtEl>
                                        <p:attrNameLst>
                                          <p:attrName>ppt_h</p:attrName>
                                        </p:attrNameLst>
                                      </p:cBhvr>
                                      <p:tavLst>
                                        <p:tav tm="0">
                                          <p:val>
                                            <p:fltVal val="0"/>
                                          </p:val>
                                        </p:tav>
                                        <p:tav tm="100000">
                                          <p:val>
                                            <p:strVal val="#ppt_h"/>
                                          </p:val>
                                        </p:tav>
                                      </p:tavLst>
                                    </p:anim>
                                    <p:animEffect transition="in" filter="fade">
                                      <p:cBhvr>
                                        <p:cTn id="51" dur="500"/>
                                        <p:tgtEl>
                                          <p:spTgt spid="4">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p:bldLst>
  </p:timing>
</p:sld>
</file>

<file path=ppt/theme/theme1.xml><?xml version="1.0" encoding="utf-8"?>
<a:theme xmlns:a="http://schemas.openxmlformats.org/drawingml/2006/main" name="Horizon">
  <a:themeElements>
    <a:clrScheme name="Horizon">
      <a:dk1>
        <a:srgbClr val="000000"/>
      </a:dk1>
      <a:lt1>
        <a:srgbClr val="FFFFFF"/>
      </a:lt1>
      <a:dk2>
        <a:srgbClr val="1F2123"/>
      </a:dk2>
      <a:lt2>
        <a:srgbClr val="DC9E1F"/>
      </a:lt2>
      <a:accent1>
        <a:srgbClr val="7E97AD"/>
      </a:accent1>
      <a:accent2>
        <a:srgbClr val="CC8E60"/>
      </a:accent2>
      <a:accent3>
        <a:srgbClr val="7A6A60"/>
      </a:accent3>
      <a:accent4>
        <a:srgbClr val="B4936D"/>
      </a:accent4>
      <a:accent5>
        <a:srgbClr val="67787B"/>
      </a:accent5>
      <a:accent6>
        <a:srgbClr val="9D936F"/>
      </a:accent6>
      <a:hlink>
        <a:srgbClr val="646464"/>
      </a:hlink>
      <a:folHlink>
        <a:srgbClr val="969696"/>
      </a:folHlink>
    </a:clrScheme>
    <a:fontScheme name="Horizon">
      <a:majorFont>
        <a:latin typeface="Arial Narrow"/>
        <a:ea typeface=""/>
        <a:cs typeface=""/>
        <a:font script="Jpan" typeface="HGｺﾞｼｯｸM"/>
        <a:font script="Hang" typeface="HY얕은샘물M"/>
        <a:font script="Hans" typeface="方正姚体"/>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Arial Narrow"/>
        <a:ea typeface=""/>
        <a:cs typeface=""/>
        <a:font script="Jpan" typeface="HGｺﾞｼｯｸM"/>
        <a:font script="Hang" typeface="HY얕은샘물M"/>
        <a:font script="Hans" typeface="方正姚体"/>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Horizon">
      <a:fillStyleLst>
        <a:solidFill>
          <a:schemeClr val="phClr"/>
        </a:solidFill>
        <a:gradFill rotWithShape="1">
          <a:gsLst>
            <a:gs pos="0">
              <a:schemeClr val="phClr">
                <a:tint val="83000"/>
                <a:shade val="100000"/>
                <a:satMod val="100000"/>
              </a:schemeClr>
            </a:gs>
            <a:gs pos="100000">
              <a:schemeClr val="phClr">
                <a:tint val="61000"/>
                <a:alpha val="100000"/>
                <a:satMod val="200000"/>
              </a:schemeClr>
            </a:gs>
          </a:gsLst>
          <a:path path="circle">
            <a:fillToRect l="100000" t="100000" r="100000" b="100000"/>
          </a:path>
        </a:gradFill>
        <a:gradFill rotWithShape="1">
          <a:gsLst>
            <a:gs pos="0">
              <a:schemeClr val="phClr">
                <a:shade val="85000"/>
              </a:schemeClr>
            </a:gs>
            <a:gs pos="100000">
              <a:schemeClr val="phClr">
                <a:tint val="90000"/>
                <a:alpha val="100000"/>
                <a:satMod val="200000"/>
              </a:schemeClr>
            </a:gs>
          </a:gsLst>
          <a:path path="circle">
            <a:fillToRect l="100000" t="100000" r="100000" b="100000"/>
          </a:path>
        </a:gradFill>
      </a:fillStyleLst>
      <a:lnStyleLst>
        <a:ln w="9525" cap="flat" cmpd="sng" algn="ctr">
          <a:solidFill>
            <a:schemeClr val="phClr"/>
          </a:solidFill>
          <a:prstDash val="solid"/>
        </a:ln>
        <a:ln w="10795" cap="flat" cmpd="sng" algn="ctr">
          <a:solidFill>
            <a:schemeClr val="phClr"/>
          </a:solidFill>
          <a:prstDash val="solid"/>
        </a:ln>
        <a:ln w="15240" cap="flat" cmpd="sng" algn="ctr">
          <a:solidFill>
            <a:schemeClr val="phClr">
              <a:tint val="25000"/>
              <a:alpha val="25000"/>
            </a:schemeClr>
          </a:solidFill>
          <a:prstDash val="solid"/>
        </a:ln>
      </a:lnStyleLst>
      <a:effectStyleLst>
        <a:effectStyle>
          <a:effectLst>
            <a:outerShdw blurRad="38100" dist="25400" dir="5400000" rotWithShape="0">
              <a:srgbClr val="000000">
                <a:alpha val="40000"/>
              </a:srgbClr>
            </a:outerShdw>
          </a:effectLst>
        </a:effectStyle>
        <a:effectStyle>
          <a:effectLst>
            <a:outerShdw blurRad="50800" dist="42924" dir="5400000" rotWithShape="0">
              <a:srgbClr val="000000">
                <a:alpha val="40000"/>
              </a:srgbClr>
            </a:outerShdw>
          </a:effectLst>
        </a:effectStyle>
        <a:effectStyle>
          <a:effectLst>
            <a:outerShdw blurRad="50800" dist="25400" dir="5400000" rotWithShape="0">
              <a:srgbClr val="000000">
                <a:alpha val="40000"/>
              </a:srgbClr>
            </a:outerShdw>
          </a:effectLst>
          <a:scene3d>
            <a:camera prst="orthographicFront">
              <a:rot lat="0" lon="0" rev="0"/>
            </a:camera>
            <a:lightRig rig="flat" dir="t">
              <a:rot lat="0" lon="0" rev="3600000"/>
            </a:lightRig>
          </a:scene3d>
          <a:sp3d prstMaterial="flat">
            <a:bevelT w="34925" h="47625" prst="coolSlant"/>
          </a:sp3d>
        </a:effectStyle>
      </a:effectStyleLst>
      <a:bgFillStyleLst>
        <a:solidFill>
          <a:schemeClr val="phClr"/>
        </a:solidFill>
        <a:gradFill rotWithShape="1">
          <a:gsLst>
            <a:gs pos="0">
              <a:schemeClr val="phClr">
                <a:tint val="96000"/>
                <a:shade val="100000"/>
                <a:alpha val="100000"/>
                <a:satMod val="140000"/>
              </a:schemeClr>
            </a:gs>
            <a:gs pos="31000">
              <a:schemeClr val="phClr">
                <a:tint val="100000"/>
                <a:shade val="90000"/>
                <a:alpha val="100000"/>
              </a:schemeClr>
            </a:gs>
            <a:gs pos="100000">
              <a:schemeClr val="phClr">
                <a:tint val="100000"/>
                <a:shade val="80000"/>
                <a:alpha val="100000"/>
              </a:schemeClr>
            </a:gs>
          </a:gsLst>
          <a:lin ang="5400000" scaled="0"/>
        </a:gradFill>
        <a:gradFill rotWithShape="1">
          <a:gsLst>
            <a:gs pos="0">
              <a:schemeClr val="phClr">
                <a:tint val="96000"/>
                <a:shade val="100000"/>
                <a:alpha val="100000"/>
                <a:satMod val="180000"/>
              </a:schemeClr>
            </a:gs>
            <a:gs pos="41000">
              <a:schemeClr val="phClr">
                <a:tint val="100000"/>
                <a:shade val="100000"/>
                <a:alpha val="100000"/>
                <a:satMod val="150000"/>
              </a:schemeClr>
            </a:gs>
            <a:gs pos="100000">
              <a:schemeClr val="phClr">
                <a:tint val="100000"/>
                <a:shade val="65000"/>
                <a:alpha val="100000"/>
              </a:schemeClr>
            </a:gs>
          </a:gsLst>
          <a:path path="circle">
            <a:fillToRect l="50000" t="80000" r="100000" b="10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Horizon</Template>
  <TotalTime>89</TotalTime>
  <Words>158</Words>
  <Application>Microsoft Office PowerPoint</Application>
  <PresentationFormat>On-screen Show (4:3)</PresentationFormat>
  <Paragraphs>14</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Horizon</vt:lpstr>
      <vt:lpstr>Energy Resources</vt:lpstr>
      <vt:lpstr>PowerPoint Presentation</vt:lpstr>
    </vt:vector>
  </TitlesOfParts>
  <Company>Wylie ISD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Energy Resources</dc:title>
  <dc:creator>Cravens, Kris</dc:creator>
  <cp:lastModifiedBy>Cravens, Kris</cp:lastModifiedBy>
  <cp:revision>6</cp:revision>
  <dcterms:created xsi:type="dcterms:W3CDTF">2012-01-04T14:54:09Z</dcterms:created>
  <dcterms:modified xsi:type="dcterms:W3CDTF">2012-01-06T15:14:57Z</dcterms:modified>
</cp:coreProperties>
</file>

<file path=docProps/thumbnail.jpeg>
</file>